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5" r:id="rId2"/>
    <p:sldId id="36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GSUPM3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90" d="100"/>
          <a:sy n="90" d="100"/>
        </p:scale>
        <p:origin x="1166" y="7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226" y="67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08E59928-CEA1-4F71-AB8C-15883DF82B15}" type="datetimeFigureOut">
              <a:rPr lang="en-MY" smtClean="0"/>
              <a:pPr/>
              <a:t>14/2/2020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8B8C69A8-295A-4CC3-ADB9-5F725989650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959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256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CDB0-54F6-4C07-AA83-E89BA63FE3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742EAC7-7D38-45B3-9CBF-F336B6C90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0"/>
            <a:ext cx="9143994" cy="1548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60358"/>
            <a:ext cx="9144000" cy="4205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F746A0-605C-4FE2-9414-F09DFBE6EF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39" y="228600"/>
            <a:ext cx="2735561" cy="815448"/>
          </a:xfrm>
          <a:prstGeom prst="rect">
            <a:avLst/>
          </a:prstGeom>
          <a:effectLst/>
        </p:spPr>
      </p:pic>
      <p:pic>
        <p:nvPicPr>
          <p:cNvPr id="17" name="image1.png">
            <a:extLst>
              <a:ext uri="{FF2B5EF4-FFF2-40B4-BE49-F238E27FC236}">
                <a16:creationId xmlns:a16="http://schemas.microsoft.com/office/drawing/2014/main" id="{D51FA2BB-57DE-4210-8626-EFC224946F6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74" y="228600"/>
            <a:ext cx="1901474" cy="8510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95600" y="2168175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TITLE (UPPERCASE, FONT CALIBRI, SIZE </a:t>
            </a:r>
            <a:r>
              <a:rPr lang="en-US" sz="4000" dirty="0" smtClean="0"/>
              <a:t>40)</a:t>
            </a: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2141485"/>
            <a:ext cx="1828800" cy="2308324"/>
          </a:xfrm>
          <a:prstGeom prst="rect">
            <a:avLst/>
          </a:prstGeom>
          <a:noFill/>
          <a:ln w="63500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MY" dirty="0"/>
          </a:p>
          <a:p>
            <a:pPr algn="ctr"/>
            <a:endParaRPr lang="en-MY" dirty="0"/>
          </a:p>
          <a:p>
            <a:pPr algn="ctr"/>
            <a:endParaRPr lang="en-MY" dirty="0"/>
          </a:p>
          <a:p>
            <a:pPr algn="ctr"/>
            <a:r>
              <a:rPr lang="en-MY" dirty="0"/>
              <a:t>PICTURE</a:t>
            </a:r>
          </a:p>
          <a:p>
            <a:pPr algn="ctr"/>
            <a:endParaRPr lang="en-MY" dirty="0"/>
          </a:p>
          <a:p>
            <a:pPr algn="ctr"/>
            <a:endParaRPr lang="en-MY" dirty="0"/>
          </a:p>
          <a:p>
            <a:pPr algn="ctr"/>
            <a:endParaRPr lang="en-MY" dirty="0"/>
          </a:p>
          <a:p>
            <a:pPr algn="ctr"/>
            <a:endParaRPr lang="en-MY" dirty="0"/>
          </a:p>
        </p:txBody>
      </p:sp>
      <p:sp>
        <p:nvSpPr>
          <p:cNvPr id="14" name="Text Box 4"/>
          <p:cNvSpPr txBox="1">
            <a:spLocks noGrp="1" noChangeArrowheads="1"/>
          </p:cNvSpPr>
          <p:nvPr/>
        </p:nvSpPr>
        <p:spPr bwMode="auto">
          <a:xfrm>
            <a:off x="-1219200" y="4791380"/>
            <a:ext cx="8229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1800" dirty="0">
                <a:latin typeface="+mj-lt"/>
              </a:rPr>
              <a:t>NAME (</a:t>
            </a:r>
            <a:r>
              <a:rPr lang="en-AU" sz="1800" dirty="0" smtClean="0">
                <a:latin typeface="+mj-lt"/>
              </a:rPr>
              <a:t>UPPERCASE, FONT </a:t>
            </a:r>
            <a:r>
              <a:rPr lang="en-AU" sz="1800" dirty="0">
                <a:latin typeface="+mj-lt"/>
              </a:rPr>
              <a:t>CALIBRI, SIZE 18)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1800" dirty="0" smtClean="0">
                <a:latin typeface="+mj-lt"/>
              </a:rPr>
              <a:t>MATRIC NO. </a:t>
            </a:r>
            <a:r>
              <a:rPr lang="en-AU" sz="1800" dirty="0"/>
              <a:t>(UPPERCASE, FONT CALIBRI, SIZE 18)</a:t>
            </a:r>
            <a:endParaRPr lang="en-AU" sz="1800" dirty="0" smtClean="0">
              <a:latin typeface="+mj-lt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1800" dirty="0" smtClean="0">
                <a:latin typeface="+mj-lt"/>
              </a:rPr>
              <a:t>FACULTY/INSTITUTE </a:t>
            </a:r>
            <a:r>
              <a:rPr lang="en-AU" sz="1800" dirty="0"/>
              <a:t>(UPPERCASE, FONT CALIBRI, SIZE 18</a:t>
            </a:r>
            <a:r>
              <a:rPr lang="en-AU" sz="1800" b="1" dirty="0"/>
              <a:t>)</a:t>
            </a:r>
            <a:endParaRPr lang="en-AU" sz="18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63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r>
              <a:rPr lang="en-MY" dirty="0" smtClean="0"/>
              <a:t>PRESENTATION SLIDE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61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45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PRESENTATION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RAIS</dc:creator>
  <cp:lastModifiedBy>Hafiz M</cp:lastModifiedBy>
  <cp:revision>311</cp:revision>
  <cp:lastPrinted>2020-02-13T08:45:17Z</cp:lastPrinted>
  <dcterms:created xsi:type="dcterms:W3CDTF">2014-12-24T09:01:20Z</dcterms:created>
  <dcterms:modified xsi:type="dcterms:W3CDTF">2020-02-14T03:11:55Z</dcterms:modified>
</cp:coreProperties>
</file>